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298B6-426C-4990-9586-EE0AA0629CA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0DDA356-EC6E-4E0E-AEDD-950651D17429}">
      <dgm:prSet phldrT="[نص]"/>
      <dgm:spPr/>
      <dgm:t>
        <a:bodyPr/>
        <a:lstStyle/>
        <a:p>
          <a:pPr rtl="1"/>
          <a:r>
            <a:rPr lang="ar-SA" dirty="0" smtClean="0"/>
            <a:t>الرسالة الاجتماعية</a:t>
          </a:r>
          <a:endParaRPr lang="ar-SA" dirty="0"/>
        </a:p>
      </dgm:t>
    </dgm:pt>
    <dgm:pt modelId="{6F7296F5-D812-4710-B9CA-C8C30755274E}" type="parTrans" cxnId="{D853FE7E-E606-4A29-AEDB-1E139496E611}">
      <dgm:prSet/>
      <dgm:spPr/>
      <dgm:t>
        <a:bodyPr/>
        <a:lstStyle/>
        <a:p>
          <a:pPr rtl="1"/>
          <a:endParaRPr lang="ar-SA"/>
        </a:p>
      </dgm:t>
    </dgm:pt>
    <dgm:pt modelId="{271661CE-498E-4BEF-AD20-CA0BD761964D}" type="sibTrans" cxnId="{D853FE7E-E606-4A29-AEDB-1E139496E611}">
      <dgm:prSet/>
      <dgm:spPr/>
      <dgm:t>
        <a:bodyPr/>
        <a:lstStyle/>
        <a:p>
          <a:pPr rtl="1"/>
          <a:endParaRPr lang="ar-SA"/>
        </a:p>
      </dgm:t>
    </dgm:pt>
    <dgm:pt modelId="{D52FE0A8-9EC3-40CA-8CDA-9706B6A9E812}">
      <dgm:prSet phldrT="[نص]"/>
      <dgm:spPr/>
      <dgm:t>
        <a:bodyPr/>
        <a:lstStyle/>
        <a:p>
          <a:pPr rtl="1"/>
          <a:r>
            <a:rPr lang="ar-SA" dirty="0" smtClean="0"/>
            <a:t>سلوك السوق</a:t>
          </a:r>
          <a:endParaRPr lang="ar-SA" dirty="0"/>
        </a:p>
      </dgm:t>
    </dgm:pt>
    <dgm:pt modelId="{488D65CF-B904-40ED-91BD-1B69B693960F}" type="parTrans" cxnId="{613CFACF-E372-4A72-9B71-B1A6EAE29EE5}">
      <dgm:prSet/>
      <dgm:spPr/>
      <dgm:t>
        <a:bodyPr/>
        <a:lstStyle/>
        <a:p>
          <a:pPr rtl="1"/>
          <a:endParaRPr lang="ar-SA"/>
        </a:p>
      </dgm:t>
    </dgm:pt>
    <dgm:pt modelId="{4066A782-4E31-4888-8383-0517160BB02E}" type="sibTrans" cxnId="{613CFACF-E372-4A72-9B71-B1A6EAE29EE5}">
      <dgm:prSet/>
      <dgm:spPr/>
      <dgm:t>
        <a:bodyPr/>
        <a:lstStyle/>
        <a:p>
          <a:pPr rtl="1"/>
          <a:endParaRPr lang="ar-SA"/>
        </a:p>
      </dgm:t>
    </dgm:pt>
    <dgm:pt modelId="{23EC1FEE-B835-480C-A11D-645F8B0DAFFA}">
      <dgm:prSet phldrT="[نص]"/>
      <dgm:spPr/>
      <dgm:t>
        <a:bodyPr/>
        <a:lstStyle/>
        <a:p>
          <a:pPr rtl="1"/>
          <a:r>
            <a:rPr lang="ar-SA" dirty="0" smtClean="0"/>
            <a:t>الرسالة الاجتماعية</a:t>
          </a:r>
          <a:endParaRPr lang="ar-SA" dirty="0"/>
        </a:p>
      </dgm:t>
    </dgm:pt>
    <dgm:pt modelId="{09F56A52-70B1-4AA1-9207-CC83BC2715B3}" type="parTrans" cxnId="{32E6B4FE-B55A-48B5-A617-F63CB1C9F68A}">
      <dgm:prSet/>
      <dgm:spPr/>
      <dgm:t>
        <a:bodyPr/>
        <a:lstStyle/>
        <a:p>
          <a:pPr rtl="1"/>
          <a:endParaRPr lang="ar-SA"/>
        </a:p>
      </dgm:t>
    </dgm:pt>
    <dgm:pt modelId="{53AB3F21-886B-4136-AC41-25142D275DB9}" type="sibTrans" cxnId="{32E6B4FE-B55A-48B5-A617-F63CB1C9F68A}">
      <dgm:prSet/>
      <dgm:spPr/>
      <dgm:t>
        <a:bodyPr/>
        <a:lstStyle/>
        <a:p>
          <a:pPr rtl="1"/>
          <a:endParaRPr lang="ar-SA"/>
        </a:p>
      </dgm:t>
    </dgm:pt>
    <dgm:pt modelId="{98839927-B2FD-4671-85D4-969A41E2AF2E}">
      <dgm:prSet phldrT="[نص]"/>
      <dgm:spPr/>
      <dgm:t>
        <a:bodyPr/>
        <a:lstStyle/>
        <a:p>
          <a:pPr rtl="1"/>
          <a:r>
            <a:rPr lang="ar-SA" dirty="0" smtClean="0"/>
            <a:t>سلوك السوق</a:t>
          </a:r>
          <a:endParaRPr lang="ar-SA" dirty="0"/>
        </a:p>
      </dgm:t>
    </dgm:pt>
    <dgm:pt modelId="{D37A2577-FD6D-4F22-B788-F586CD23A475}" type="parTrans" cxnId="{7E75F2C7-F8AA-421A-A3FC-860E4625E2FD}">
      <dgm:prSet/>
      <dgm:spPr/>
      <dgm:t>
        <a:bodyPr/>
        <a:lstStyle/>
        <a:p>
          <a:pPr rtl="1"/>
          <a:endParaRPr lang="ar-SA"/>
        </a:p>
      </dgm:t>
    </dgm:pt>
    <dgm:pt modelId="{839A5D32-BCCB-466D-9A57-34F0612417C7}" type="sibTrans" cxnId="{7E75F2C7-F8AA-421A-A3FC-860E4625E2FD}">
      <dgm:prSet/>
      <dgm:spPr/>
      <dgm:t>
        <a:bodyPr/>
        <a:lstStyle/>
        <a:p>
          <a:pPr rtl="1"/>
          <a:endParaRPr lang="ar-SA"/>
        </a:p>
      </dgm:t>
    </dgm:pt>
    <dgm:pt modelId="{B0DC8A34-4441-4D1D-82D6-E08C6DAB5B47}" type="pres">
      <dgm:prSet presAssocID="{1F2298B6-426C-4990-9586-EE0AA0629CA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F7959CF4-6F33-4AC1-954B-F18F47425DD0}" type="pres">
      <dgm:prSet presAssocID="{00DDA356-EC6E-4E0E-AEDD-950651D17429}" presName="composite" presStyleCnt="0"/>
      <dgm:spPr/>
    </dgm:pt>
    <dgm:pt modelId="{D6045BE2-46BB-49C2-8E1B-3D496FCE1791}" type="pres">
      <dgm:prSet presAssocID="{00DDA356-EC6E-4E0E-AEDD-950651D17429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FEE097-2849-4E9D-993D-154AA8004D79}" type="pres">
      <dgm:prSet presAssocID="{00DDA356-EC6E-4E0E-AEDD-950651D17429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B07D0D3-AD16-46E0-A4BE-EB0F904DE3B2}" type="pres">
      <dgm:prSet presAssocID="{00DDA356-EC6E-4E0E-AEDD-950651D17429}" presName="BalanceSpacing" presStyleCnt="0"/>
      <dgm:spPr/>
    </dgm:pt>
    <dgm:pt modelId="{BA5752A5-47E8-453A-9439-AC8C1FECF595}" type="pres">
      <dgm:prSet presAssocID="{00DDA356-EC6E-4E0E-AEDD-950651D17429}" presName="BalanceSpacing1" presStyleCnt="0"/>
      <dgm:spPr/>
    </dgm:pt>
    <dgm:pt modelId="{A664AB27-B061-4E29-9D10-6F99BFB37306}" type="pres">
      <dgm:prSet presAssocID="{271661CE-498E-4BEF-AD20-CA0BD761964D}" presName="Accent1Text" presStyleLbl="node1" presStyleIdx="1" presStyleCnt="8"/>
      <dgm:spPr/>
      <dgm:t>
        <a:bodyPr/>
        <a:lstStyle/>
        <a:p>
          <a:pPr rtl="1"/>
          <a:endParaRPr lang="ar-SA"/>
        </a:p>
      </dgm:t>
    </dgm:pt>
    <dgm:pt modelId="{79D0ABB6-F737-414A-AC14-1E5DF658FECE}" type="pres">
      <dgm:prSet presAssocID="{271661CE-498E-4BEF-AD20-CA0BD761964D}" presName="spaceBetweenRectangles" presStyleCnt="0"/>
      <dgm:spPr/>
    </dgm:pt>
    <dgm:pt modelId="{E7BA38B7-86D8-41B7-BAB8-BDB1E06F3211}" type="pres">
      <dgm:prSet presAssocID="{D52FE0A8-9EC3-40CA-8CDA-9706B6A9E812}" presName="composite" presStyleCnt="0"/>
      <dgm:spPr/>
    </dgm:pt>
    <dgm:pt modelId="{ADE4512D-FE4F-4CDE-8261-50E4A068E34A}" type="pres">
      <dgm:prSet presAssocID="{D52FE0A8-9EC3-40CA-8CDA-9706B6A9E812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C21FF8-FE83-4D7A-A2EA-5F3F22EE47F3}" type="pres">
      <dgm:prSet presAssocID="{D52FE0A8-9EC3-40CA-8CDA-9706B6A9E812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21B70F6B-229E-4690-96F3-F09505653422}" type="pres">
      <dgm:prSet presAssocID="{D52FE0A8-9EC3-40CA-8CDA-9706B6A9E812}" presName="BalanceSpacing" presStyleCnt="0"/>
      <dgm:spPr/>
    </dgm:pt>
    <dgm:pt modelId="{642A17CF-F403-4BA3-BEA2-836926303F1C}" type="pres">
      <dgm:prSet presAssocID="{D52FE0A8-9EC3-40CA-8CDA-9706B6A9E812}" presName="BalanceSpacing1" presStyleCnt="0"/>
      <dgm:spPr/>
    </dgm:pt>
    <dgm:pt modelId="{8A619747-A550-4D8F-A853-C28939D0E6D8}" type="pres">
      <dgm:prSet presAssocID="{4066A782-4E31-4888-8383-0517160BB02E}" presName="Accent1Text" presStyleLbl="node1" presStyleIdx="3" presStyleCnt="8"/>
      <dgm:spPr/>
      <dgm:t>
        <a:bodyPr/>
        <a:lstStyle/>
        <a:p>
          <a:pPr rtl="1"/>
          <a:endParaRPr lang="ar-SA"/>
        </a:p>
      </dgm:t>
    </dgm:pt>
    <dgm:pt modelId="{1305CE02-FA6D-4886-8FC3-AB809792845A}" type="pres">
      <dgm:prSet presAssocID="{4066A782-4E31-4888-8383-0517160BB02E}" presName="spaceBetweenRectangles" presStyleCnt="0"/>
      <dgm:spPr/>
    </dgm:pt>
    <dgm:pt modelId="{499388A7-F8BA-4DA5-8962-E1897D6A86EF}" type="pres">
      <dgm:prSet presAssocID="{23EC1FEE-B835-480C-A11D-645F8B0DAFFA}" presName="composite" presStyleCnt="0"/>
      <dgm:spPr/>
    </dgm:pt>
    <dgm:pt modelId="{2EE727ED-B9D0-4D9C-9EA0-FF4B183B6175}" type="pres">
      <dgm:prSet presAssocID="{23EC1FEE-B835-480C-A11D-645F8B0DAFFA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B74A90-96AE-4920-A6F8-89260DC8C110}" type="pres">
      <dgm:prSet presAssocID="{23EC1FEE-B835-480C-A11D-645F8B0DAFFA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92972D-FCBF-4B65-A20D-5C2C642204BD}" type="pres">
      <dgm:prSet presAssocID="{23EC1FEE-B835-480C-A11D-645F8B0DAFFA}" presName="BalanceSpacing" presStyleCnt="0"/>
      <dgm:spPr/>
    </dgm:pt>
    <dgm:pt modelId="{664BBBA7-AFF9-4F78-AFD4-215BE5861A6B}" type="pres">
      <dgm:prSet presAssocID="{23EC1FEE-B835-480C-A11D-645F8B0DAFFA}" presName="BalanceSpacing1" presStyleCnt="0"/>
      <dgm:spPr/>
    </dgm:pt>
    <dgm:pt modelId="{2E3CE3C4-AB6F-48C8-9763-FB1C7D1AA1D1}" type="pres">
      <dgm:prSet presAssocID="{53AB3F21-886B-4136-AC41-25142D275DB9}" presName="Accent1Text" presStyleLbl="node1" presStyleIdx="5" presStyleCnt="8"/>
      <dgm:spPr/>
      <dgm:t>
        <a:bodyPr/>
        <a:lstStyle/>
        <a:p>
          <a:pPr rtl="1"/>
          <a:endParaRPr lang="ar-SA"/>
        </a:p>
      </dgm:t>
    </dgm:pt>
    <dgm:pt modelId="{BD8DFF24-E50B-4456-97DF-5910DBDD7613}" type="pres">
      <dgm:prSet presAssocID="{53AB3F21-886B-4136-AC41-25142D275DB9}" presName="spaceBetweenRectangles" presStyleCnt="0"/>
      <dgm:spPr/>
    </dgm:pt>
    <dgm:pt modelId="{DB363D71-49FC-45B8-BA86-866530058630}" type="pres">
      <dgm:prSet presAssocID="{98839927-B2FD-4671-85D4-969A41E2AF2E}" presName="composite" presStyleCnt="0"/>
      <dgm:spPr/>
    </dgm:pt>
    <dgm:pt modelId="{6B3F21A8-113A-4CB8-93B1-956B683DB5DD}" type="pres">
      <dgm:prSet presAssocID="{98839927-B2FD-4671-85D4-969A41E2AF2E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3AD61B-8F80-4937-8243-BF85B0A8CC17}" type="pres">
      <dgm:prSet presAssocID="{98839927-B2FD-4671-85D4-969A41E2AF2E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A4A81339-855E-4CC0-87ED-BDBA9E7C56CF}" type="pres">
      <dgm:prSet presAssocID="{98839927-B2FD-4671-85D4-969A41E2AF2E}" presName="BalanceSpacing" presStyleCnt="0"/>
      <dgm:spPr/>
    </dgm:pt>
    <dgm:pt modelId="{E6F02093-0DBF-4071-B43E-7EB47B5112DE}" type="pres">
      <dgm:prSet presAssocID="{98839927-B2FD-4671-85D4-969A41E2AF2E}" presName="BalanceSpacing1" presStyleCnt="0"/>
      <dgm:spPr/>
    </dgm:pt>
    <dgm:pt modelId="{8B622019-14D7-440F-BEAF-DBB7BE91B3E0}" type="pres">
      <dgm:prSet presAssocID="{839A5D32-BCCB-466D-9A57-34F0612417C7}" presName="Accent1Text" presStyleLbl="node1" presStyleIdx="7" presStyleCnt="8"/>
      <dgm:spPr/>
      <dgm:t>
        <a:bodyPr/>
        <a:lstStyle/>
        <a:p>
          <a:pPr rtl="1"/>
          <a:endParaRPr lang="ar-SA"/>
        </a:p>
      </dgm:t>
    </dgm:pt>
  </dgm:ptLst>
  <dgm:cxnLst>
    <dgm:cxn modelId="{E54BEEC1-3175-4BB9-BB8F-DF293849914D}" type="presOf" srcId="{4066A782-4E31-4888-8383-0517160BB02E}" destId="{8A619747-A550-4D8F-A853-C28939D0E6D8}" srcOrd="0" destOrd="0" presId="urn:microsoft.com/office/officeart/2008/layout/AlternatingHexagons"/>
    <dgm:cxn modelId="{613CFACF-E372-4A72-9B71-B1A6EAE29EE5}" srcId="{1F2298B6-426C-4990-9586-EE0AA0629CAD}" destId="{D52FE0A8-9EC3-40CA-8CDA-9706B6A9E812}" srcOrd="1" destOrd="0" parTransId="{488D65CF-B904-40ED-91BD-1B69B693960F}" sibTransId="{4066A782-4E31-4888-8383-0517160BB02E}"/>
    <dgm:cxn modelId="{32E6B4FE-B55A-48B5-A617-F63CB1C9F68A}" srcId="{1F2298B6-426C-4990-9586-EE0AA0629CAD}" destId="{23EC1FEE-B835-480C-A11D-645F8B0DAFFA}" srcOrd="2" destOrd="0" parTransId="{09F56A52-70B1-4AA1-9207-CC83BC2715B3}" sibTransId="{53AB3F21-886B-4136-AC41-25142D275DB9}"/>
    <dgm:cxn modelId="{C1465D9F-3B2D-4D56-ACA3-805CD4B309B1}" type="presOf" srcId="{D52FE0A8-9EC3-40CA-8CDA-9706B6A9E812}" destId="{ADE4512D-FE4F-4CDE-8261-50E4A068E34A}" srcOrd="0" destOrd="0" presId="urn:microsoft.com/office/officeart/2008/layout/AlternatingHexagons"/>
    <dgm:cxn modelId="{7E75F2C7-F8AA-421A-A3FC-860E4625E2FD}" srcId="{1F2298B6-426C-4990-9586-EE0AA0629CAD}" destId="{98839927-B2FD-4671-85D4-969A41E2AF2E}" srcOrd="3" destOrd="0" parTransId="{D37A2577-FD6D-4F22-B788-F586CD23A475}" sibTransId="{839A5D32-BCCB-466D-9A57-34F0612417C7}"/>
    <dgm:cxn modelId="{C7D904E3-0211-4ECB-BF85-8C09D26F7766}" type="presOf" srcId="{1F2298B6-426C-4990-9586-EE0AA0629CAD}" destId="{B0DC8A34-4441-4D1D-82D6-E08C6DAB5B47}" srcOrd="0" destOrd="0" presId="urn:microsoft.com/office/officeart/2008/layout/AlternatingHexagons"/>
    <dgm:cxn modelId="{07F6CFD3-AE3A-433F-97A9-239AFFE78B5E}" type="presOf" srcId="{00DDA356-EC6E-4E0E-AEDD-950651D17429}" destId="{D6045BE2-46BB-49C2-8E1B-3D496FCE1791}" srcOrd="0" destOrd="0" presId="urn:microsoft.com/office/officeart/2008/layout/AlternatingHexagons"/>
    <dgm:cxn modelId="{CAD52F92-B85D-42A3-9281-001D8FB12AA3}" type="presOf" srcId="{98839927-B2FD-4671-85D4-969A41E2AF2E}" destId="{6B3F21A8-113A-4CB8-93B1-956B683DB5DD}" srcOrd="0" destOrd="0" presId="urn:microsoft.com/office/officeart/2008/layout/AlternatingHexagons"/>
    <dgm:cxn modelId="{AEA8AF16-C03E-45E7-97E6-2E9CB599D166}" type="presOf" srcId="{23EC1FEE-B835-480C-A11D-645F8B0DAFFA}" destId="{2EE727ED-B9D0-4D9C-9EA0-FF4B183B6175}" srcOrd="0" destOrd="0" presId="urn:microsoft.com/office/officeart/2008/layout/AlternatingHexagons"/>
    <dgm:cxn modelId="{0C54526E-33E0-4A12-B4A9-4800A41D0F86}" type="presOf" srcId="{271661CE-498E-4BEF-AD20-CA0BD761964D}" destId="{A664AB27-B061-4E29-9D10-6F99BFB37306}" srcOrd="0" destOrd="0" presId="urn:microsoft.com/office/officeart/2008/layout/AlternatingHexagons"/>
    <dgm:cxn modelId="{D853FE7E-E606-4A29-AEDB-1E139496E611}" srcId="{1F2298B6-426C-4990-9586-EE0AA0629CAD}" destId="{00DDA356-EC6E-4E0E-AEDD-950651D17429}" srcOrd="0" destOrd="0" parTransId="{6F7296F5-D812-4710-B9CA-C8C30755274E}" sibTransId="{271661CE-498E-4BEF-AD20-CA0BD761964D}"/>
    <dgm:cxn modelId="{233F56A5-1498-44D9-B487-74CF12D27778}" type="presOf" srcId="{839A5D32-BCCB-466D-9A57-34F0612417C7}" destId="{8B622019-14D7-440F-BEAF-DBB7BE91B3E0}" srcOrd="0" destOrd="0" presId="urn:microsoft.com/office/officeart/2008/layout/AlternatingHexagons"/>
    <dgm:cxn modelId="{CE455788-EF29-4CA5-98EB-51FB9D05BF0E}" type="presOf" srcId="{53AB3F21-886B-4136-AC41-25142D275DB9}" destId="{2E3CE3C4-AB6F-48C8-9763-FB1C7D1AA1D1}" srcOrd="0" destOrd="0" presId="urn:microsoft.com/office/officeart/2008/layout/AlternatingHexagons"/>
    <dgm:cxn modelId="{C2012E03-E661-4589-95E3-72ACE7F0DF00}" type="presParOf" srcId="{B0DC8A34-4441-4D1D-82D6-E08C6DAB5B47}" destId="{F7959CF4-6F33-4AC1-954B-F18F47425DD0}" srcOrd="0" destOrd="0" presId="urn:microsoft.com/office/officeart/2008/layout/AlternatingHexagons"/>
    <dgm:cxn modelId="{7B8F91A1-AEF0-413C-813D-7E2859AAA759}" type="presParOf" srcId="{F7959CF4-6F33-4AC1-954B-F18F47425DD0}" destId="{D6045BE2-46BB-49C2-8E1B-3D496FCE1791}" srcOrd="0" destOrd="0" presId="urn:microsoft.com/office/officeart/2008/layout/AlternatingHexagons"/>
    <dgm:cxn modelId="{DACE1FB4-2476-4C51-9581-0ABF15E890D9}" type="presParOf" srcId="{F7959CF4-6F33-4AC1-954B-F18F47425DD0}" destId="{D8FEE097-2849-4E9D-993D-154AA8004D79}" srcOrd="1" destOrd="0" presId="urn:microsoft.com/office/officeart/2008/layout/AlternatingHexagons"/>
    <dgm:cxn modelId="{37CC4558-090B-44C6-989B-DABEF81FF5AC}" type="presParOf" srcId="{F7959CF4-6F33-4AC1-954B-F18F47425DD0}" destId="{3B07D0D3-AD16-46E0-A4BE-EB0F904DE3B2}" srcOrd="2" destOrd="0" presId="urn:microsoft.com/office/officeart/2008/layout/AlternatingHexagons"/>
    <dgm:cxn modelId="{AB1238BC-E535-49A1-A7EB-16E968913663}" type="presParOf" srcId="{F7959CF4-6F33-4AC1-954B-F18F47425DD0}" destId="{BA5752A5-47E8-453A-9439-AC8C1FECF595}" srcOrd="3" destOrd="0" presId="urn:microsoft.com/office/officeart/2008/layout/AlternatingHexagons"/>
    <dgm:cxn modelId="{183B0183-56B5-4A3E-8D22-9D66B638F3AB}" type="presParOf" srcId="{F7959CF4-6F33-4AC1-954B-F18F47425DD0}" destId="{A664AB27-B061-4E29-9D10-6F99BFB37306}" srcOrd="4" destOrd="0" presId="urn:microsoft.com/office/officeart/2008/layout/AlternatingHexagons"/>
    <dgm:cxn modelId="{231F265A-C033-4221-B351-B925393980CE}" type="presParOf" srcId="{B0DC8A34-4441-4D1D-82D6-E08C6DAB5B47}" destId="{79D0ABB6-F737-414A-AC14-1E5DF658FECE}" srcOrd="1" destOrd="0" presId="urn:microsoft.com/office/officeart/2008/layout/AlternatingHexagons"/>
    <dgm:cxn modelId="{CAC96955-D992-47F1-9035-7004F17AAB2A}" type="presParOf" srcId="{B0DC8A34-4441-4D1D-82D6-E08C6DAB5B47}" destId="{E7BA38B7-86D8-41B7-BAB8-BDB1E06F3211}" srcOrd="2" destOrd="0" presId="urn:microsoft.com/office/officeart/2008/layout/AlternatingHexagons"/>
    <dgm:cxn modelId="{E76971CF-ED0A-44E4-ABF7-654D2CE96614}" type="presParOf" srcId="{E7BA38B7-86D8-41B7-BAB8-BDB1E06F3211}" destId="{ADE4512D-FE4F-4CDE-8261-50E4A068E34A}" srcOrd="0" destOrd="0" presId="urn:microsoft.com/office/officeart/2008/layout/AlternatingHexagons"/>
    <dgm:cxn modelId="{775BFFAF-16CA-470F-AFD7-6FF37F06C4BE}" type="presParOf" srcId="{E7BA38B7-86D8-41B7-BAB8-BDB1E06F3211}" destId="{D4C21FF8-FE83-4D7A-A2EA-5F3F22EE47F3}" srcOrd="1" destOrd="0" presId="urn:microsoft.com/office/officeart/2008/layout/AlternatingHexagons"/>
    <dgm:cxn modelId="{DD78725D-ACE3-4721-BCBA-27FC77844896}" type="presParOf" srcId="{E7BA38B7-86D8-41B7-BAB8-BDB1E06F3211}" destId="{21B70F6B-229E-4690-96F3-F09505653422}" srcOrd="2" destOrd="0" presId="urn:microsoft.com/office/officeart/2008/layout/AlternatingHexagons"/>
    <dgm:cxn modelId="{6928F2A7-EFE1-4256-A822-49B500892AE1}" type="presParOf" srcId="{E7BA38B7-86D8-41B7-BAB8-BDB1E06F3211}" destId="{642A17CF-F403-4BA3-BEA2-836926303F1C}" srcOrd="3" destOrd="0" presId="urn:microsoft.com/office/officeart/2008/layout/AlternatingHexagons"/>
    <dgm:cxn modelId="{3D17F236-2584-463F-A941-94935F0EB5CE}" type="presParOf" srcId="{E7BA38B7-86D8-41B7-BAB8-BDB1E06F3211}" destId="{8A619747-A550-4D8F-A853-C28939D0E6D8}" srcOrd="4" destOrd="0" presId="urn:microsoft.com/office/officeart/2008/layout/AlternatingHexagons"/>
    <dgm:cxn modelId="{AE204B75-7469-46A0-8A47-D56461E81C19}" type="presParOf" srcId="{B0DC8A34-4441-4D1D-82D6-E08C6DAB5B47}" destId="{1305CE02-FA6D-4886-8FC3-AB809792845A}" srcOrd="3" destOrd="0" presId="urn:microsoft.com/office/officeart/2008/layout/AlternatingHexagons"/>
    <dgm:cxn modelId="{4F2E8E8B-B89A-42F3-A2BC-F79318B86458}" type="presParOf" srcId="{B0DC8A34-4441-4D1D-82D6-E08C6DAB5B47}" destId="{499388A7-F8BA-4DA5-8962-E1897D6A86EF}" srcOrd="4" destOrd="0" presId="urn:microsoft.com/office/officeart/2008/layout/AlternatingHexagons"/>
    <dgm:cxn modelId="{035A559E-DC9A-4689-ABA7-3A75153905C1}" type="presParOf" srcId="{499388A7-F8BA-4DA5-8962-E1897D6A86EF}" destId="{2EE727ED-B9D0-4D9C-9EA0-FF4B183B6175}" srcOrd="0" destOrd="0" presId="urn:microsoft.com/office/officeart/2008/layout/AlternatingHexagons"/>
    <dgm:cxn modelId="{3037D9A5-23F7-4190-B37E-B7F4F3E34311}" type="presParOf" srcId="{499388A7-F8BA-4DA5-8962-E1897D6A86EF}" destId="{23B74A90-96AE-4920-A6F8-89260DC8C110}" srcOrd="1" destOrd="0" presId="urn:microsoft.com/office/officeart/2008/layout/AlternatingHexagons"/>
    <dgm:cxn modelId="{59471956-BAC8-4038-9359-335E11174D4B}" type="presParOf" srcId="{499388A7-F8BA-4DA5-8962-E1897D6A86EF}" destId="{A892972D-FCBF-4B65-A20D-5C2C642204BD}" srcOrd="2" destOrd="0" presId="urn:microsoft.com/office/officeart/2008/layout/AlternatingHexagons"/>
    <dgm:cxn modelId="{5690A9E5-840B-4A84-BB56-3EEDD64E4789}" type="presParOf" srcId="{499388A7-F8BA-4DA5-8962-E1897D6A86EF}" destId="{664BBBA7-AFF9-4F78-AFD4-215BE5861A6B}" srcOrd="3" destOrd="0" presId="urn:microsoft.com/office/officeart/2008/layout/AlternatingHexagons"/>
    <dgm:cxn modelId="{7A25235C-187B-43BD-AC2F-D17DA637021D}" type="presParOf" srcId="{499388A7-F8BA-4DA5-8962-E1897D6A86EF}" destId="{2E3CE3C4-AB6F-48C8-9763-FB1C7D1AA1D1}" srcOrd="4" destOrd="0" presId="urn:microsoft.com/office/officeart/2008/layout/AlternatingHexagons"/>
    <dgm:cxn modelId="{6E25F5AB-FFA5-4E8F-8ECA-6BF39BA4D115}" type="presParOf" srcId="{B0DC8A34-4441-4D1D-82D6-E08C6DAB5B47}" destId="{BD8DFF24-E50B-4456-97DF-5910DBDD7613}" srcOrd="5" destOrd="0" presId="urn:microsoft.com/office/officeart/2008/layout/AlternatingHexagons"/>
    <dgm:cxn modelId="{F3E9E65A-1665-41E6-9C4F-DB1878390FA3}" type="presParOf" srcId="{B0DC8A34-4441-4D1D-82D6-E08C6DAB5B47}" destId="{DB363D71-49FC-45B8-BA86-866530058630}" srcOrd="6" destOrd="0" presId="urn:microsoft.com/office/officeart/2008/layout/AlternatingHexagons"/>
    <dgm:cxn modelId="{357E197E-B126-469C-BE45-0D8CE2977481}" type="presParOf" srcId="{DB363D71-49FC-45B8-BA86-866530058630}" destId="{6B3F21A8-113A-4CB8-93B1-956B683DB5DD}" srcOrd="0" destOrd="0" presId="urn:microsoft.com/office/officeart/2008/layout/AlternatingHexagons"/>
    <dgm:cxn modelId="{73ED5E0E-F457-48A1-A23A-27FF61A34599}" type="presParOf" srcId="{DB363D71-49FC-45B8-BA86-866530058630}" destId="{093AD61B-8F80-4937-8243-BF85B0A8CC17}" srcOrd="1" destOrd="0" presId="urn:microsoft.com/office/officeart/2008/layout/AlternatingHexagons"/>
    <dgm:cxn modelId="{0D2F7669-CB24-40ED-B401-A6EF7061B031}" type="presParOf" srcId="{DB363D71-49FC-45B8-BA86-866530058630}" destId="{A4A81339-855E-4CC0-87ED-BDBA9E7C56CF}" srcOrd="2" destOrd="0" presId="urn:microsoft.com/office/officeart/2008/layout/AlternatingHexagons"/>
    <dgm:cxn modelId="{5B37CDA7-75D5-4BFC-806A-2A6EBA85F2AD}" type="presParOf" srcId="{DB363D71-49FC-45B8-BA86-866530058630}" destId="{E6F02093-0DBF-4071-B43E-7EB47B5112DE}" srcOrd="3" destOrd="0" presId="urn:microsoft.com/office/officeart/2008/layout/AlternatingHexagons"/>
    <dgm:cxn modelId="{C87B4D34-C543-430E-BADB-1FB9324AF617}" type="presParOf" srcId="{DB363D71-49FC-45B8-BA86-866530058630}" destId="{8B622019-14D7-440F-BEAF-DBB7BE91B3E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A9701C-897B-4F32-8872-2FADCCE4281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F058BF9-DD9A-4CD9-A1FB-3E05F3514719}">
      <dgm:prSet phldrT="[نص]"/>
      <dgm:spPr/>
      <dgm:t>
        <a:bodyPr/>
        <a:lstStyle/>
        <a:p>
          <a:pPr rtl="1"/>
          <a:r>
            <a:rPr lang="ar-SA" dirty="0" smtClean="0"/>
            <a:t>علم الأخلاق الداخلي</a:t>
          </a:r>
          <a:endParaRPr lang="ar-SA" dirty="0"/>
        </a:p>
      </dgm:t>
    </dgm:pt>
    <dgm:pt modelId="{D9AA29C5-98D6-4188-806C-99D20CD486F6}" type="parTrans" cxnId="{BE26DD50-15B4-4696-9817-722E9EA217E0}">
      <dgm:prSet/>
      <dgm:spPr/>
      <dgm:t>
        <a:bodyPr/>
        <a:lstStyle/>
        <a:p>
          <a:pPr rtl="1"/>
          <a:endParaRPr lang="ar-SA"/>
        </a:p>
      </dgm:t>
    </dgm:pt>
    <dgm:pt modelId="{3581F075-608E-46B4-A859-C504595BCBC2}" type="sibTrans" cxnId="{BE26DD50-15B4-4696-9817-722E9EA217E0}">
      <dgm:prSet/>
      <dgm:spPr/>
      <dgm:t>
        <a:bodyPr/>
        <a:lstStyle/>
        <a:p>
          <a:pPr rtl="1"/>
          <a:endParaRPr lang="ar-SA"/>
        </a:p>
      </dgm:t>
    </dgm:pt>
    <dgm:pt modelId="{C6C5235E-6688-4E5C-B45F-4D7223C0D21B}">
      <dgm:prSet phldrT="[نص]"/>
      <dgm:spPr/>
      <dgm:t>
        <a:bodyPr/>
        <a:lstStyle/>
        <a:p>
          <a:pPr rtl="1"/>
          <a:r>
            <a:rPr lang="ar-SA" dirty="0" smtClean="0"/>
            <a:t>علم الأخلاق الخارجي</a:t>
          </a:r>
          <a:endParaRPr lang="ar-SA" dirty="0"/>
        </a:p>
      </dgm:t>
    </dgm:pt>
    <dgm:pt modelId="{3C380546-45BE-4468-9D9A-16AE78C68FDD}" type="parTrans" cxnId="{A09BADE1-441E-4F21-9B50-B628BCBB6552}">
      <dgm:prSet/>
      <dgm:spPr/>
    </dgm:pt>
    <dgm:pt modelId="{F9EA0815-9912-4CC3-B81A-CB28E655EE5B}" type="sibTrans" cxnId="{A09BADE1-441E-4F21-9B50-B628BCBB6552}">
      <dgm:prSet/>
      <dgm:spPr/>
      <dgm:t>
        <a:bodyPr/>
        <a:lstStyle/>
        <a:p>
          <a:pPr rtl="1"/>
          <a:endParaRPr lang="ar-SA"/>
        </a:p>
      </dgm:t>
    </dgm:pt>
    <dgm:pt modelId="{8D4ADBC2-D896-41EB-8E21-DE6B2499742E}">
      <dgm:prSet phldrT="[نص]"/>
      <dgm:spPr/>
      <dgm:t>
        <a:bodyPr/>
        <a:lstStyle/>
        <a:p>
          <a:pPr rtl="1"/>
          <a:r>
            <a:rPr lang="ar-SA" dirty="0" smtClean="0"/>
            <a:t>علم الغائية الداخلي</a:t>
          </a:r>
          <a:endParaRPr lang="ar-SA" dirty="0"/>
        </a:p>
      </dgm:t>
    </dgm:pt>
    <dgm:pt modelId="{23C85CB5-CC3A-4044-8B48-404510CA3E55}" type="parTrans" cxnId="{E6D5EB95-7C91-4041-85FE-E35A963F2DAA}">
      <dgm:prSet/>
      <dgm:spPr/>
    </dgm:pt>
    <dgm:pt modelId="{B6C6478C-B523-449A-B60A-E20AC14CE259}" type="sibTrans" cxnId="{E6D5EB95-7C91-4041-85FE-E35A963F2DAA}">
      <dgm:prSet/>
      <dgm:spPr/>
      <dgm:t>
        <a:bodyPr/>
        <a:lstStyle/>
        <a:p>
          <a:pPr rtl="1"/>
          <a:endParaRPr lang="ar-SA"/>
        </a:p>
      </dgm:t>
    </dgm:pt>
    <dgm:pt modelId="{AC82C451-3B2C-4F1D-BF54-DEA58D5AF611}">
      <dgm:prSet phldrT="[نص]"/>
      <dgm:spPr/>
      <dgm:t>
        <a:bodyPr/>
        <a:lstStyle/>
        <a:p>
          <a:pPr rtl="1"/>
          <a:r>
            <a:rPr lang="ar-SA" dirty="0" smtClean="0"/>
            <a:t>علم الغائية الخارجي</a:t>
          </a:r>
          <a:endParaRPr lang="ar-SA" dirty="0"/>
        </a:p>
      </dgm:t>
    </dgm:pt>
    <dgm:pt modelId="{7D16A567-D46A-4997-A43D-E3D822FD9688}" type="parTrans" cxnId="{21AA94C0-B480-4E12-AAD7-0B34EACA15AE}">
      <dgm:prSet/>
      <dgm:spPr/>
    </dgm:pt>
    <dgm:pt modelId="{1A5091B8-0F26-4479-A1AD-07D500475562}" type="sibTrans" cxnId="{21AA94C0-B480-4E12-AAD7-0B34EACA15AE}">
      <dgm:prSet/>
      <dgm:spPr/>
    </dgm:pt>
    <dgm:pt modelId="{16E70190-E0ED-467D-85EE-F8DFC4EB40A7}" type="pres">
      <dgm:prSet presAssocID="{82A9701C-897B-4F32-8872-2FADCCE4281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3DCF253-96BC-40AD-8DF1-BA9DA565B2C2}" type="pres">
      <dgm:prSet presAssocID="{82A9701C-897B-4F32-8872-2FADCCE42818}" presName="dummyMaxCanvas" presStyleCnt="0">
        <dgm:presLayoutVars/>
      </dgm:prSet>
      <dgm:spPr/>
    </dgm:pt>
    <dgm:pt modelId="{9E23BA5B-A73E-4DF2-A48E-D3202C897550}" type="pres">
      <dgm:prSet presAssocID="{82A9701C-897B-4F32-8872-2FADCCE4281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3E64621-C260-48C3-8424-B47496D8430B}" type="pres">
      <dgm:prSet presAssocID="{82A9701C-897B-4F32-8872-2FADCCE4281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B8D51C-C209-40A0-B206-2083E3F4DBD2}" type="pres">
      <dgm:prSet presAssocID="{82A9701C-897B-4F32-8872-2FADCCE4281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21C596-FC5C-4014-BC3B-82B317FE2416}" type="pres">
      <dgm:prSet presAssocID="{82A9701C-897B-4F32-8872-2FADCCE4281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B040468-1FEF-41B0-B27A-35BC2DFDFED8}" type="pres">
      <dgm:prSet presAssocID="{82A9701C-897B-4F32-8872-2FADCCE4281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BC399D-DFF4-4371-893B-285F4FC0E2B9}" type="pres">
      <dgm:prSet presAssocID="{82A9701C-897B-4F32-8872-2FADCCE4281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DB120D-E8DD-4174-99DB-7043F6DB723A}" type="pres">
      <dgm:prSet presAssocID="{82A9701C-897B-4F32-8872-2FADCCE4281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BB3A2C-0511-4A8B-B716-B13AC2658802}" type="pres">
      <dgm:prSet presAssocID="{82A9701C-897B-4F32-8872-2FADCCE4281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41DD160-C2A2-461C-A67E-CD8FCDE88D8A}" type="pres">
      <dgm:prSet presAssocID="{82A9701C-897B-4F32-8872-2FADCCE4281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1A020C-3C53-4214-B51B-486C241554F4}" type="pres">
      <dgm:prSet presAssocID="{82A9701C-897B-4F32-8872-2FADCCE4281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0CCF04-3604-40CA-A1F0-E4C803C7B16B}" type="pres">
      <dgm:prSet presAssocID="{82A9701C-897B-4F32-8872-2FADCCE4281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095965D-2431-4592-BA49-FE8F1444A329}" type="presOf" srcId="{8D4ADBC2-D896-41EB-8E21-DE6B2499742E}" destId="{6BB8D51C-C209-40A0-B206-2083E3F4DBD2}" srcOrd="0" destOrd="0" presId="urn:microsoft.com/office/officeart/2005/8/layout/vProcess5"/>
    <dgm:cxn modelId="{A28B9ECD-A8D8-41A3-B1C2-7353F89C0972}" type="presOf" srcId="{82A9701C-897B-4F32-8872-2FADCCE42818}" destId="{16E70190-E0ED-467D-85EE-F8DFC4EB40A7}" srcOrd="0" destOrd="0" presId="urn:microsoft.com/office/officeart/2005/8/layout/vProcess5"/>
    <dgm:cxn modelId="{18C22132-6AC1-404D-9647-0422266B2F61}" type="presOf" srcId="{8D4ADBC2-D896-41EB-8E21-DE6B2499742E}" destId="{FA1A020C-3C53-4214-B51B-486C241554F4}" srcOrd="1" destOrd="0" presId="urn:microsoft.com/office/officeart/2005/8/layout/vProcess5"/>
    <dgm:cxn modelId="{21AA94C0-B480-4E12-AAD7-0B34EACA15AE}" srcId="{82A9701C-897B-4F32-8872-2FADCCE42818}" destId="{AC82C451-3B2C-4F1D-BF54-DEA58D5AF611}" srcOrd="3" destOrd="0" parTransId="{7D16A567-D46A-4997-A43D-E3D822FD9688}" sibTransId="{1A5091B8-0F26-4479-A1AD-07D500475562}"/>
    <dgm:cxn modelId="{0CC14BB2-3E30-4FF0-913B-B579B95645EE}" type="presOf" srcId="{C6C5235E-6688-4E5C-B45F-4D7223C0D21B}" destId="{83E64621-C260-48C3-8424-B47496D8430B}" srcOrd="0" destOrd="0" presId="urn:microsoft.com/office/officeart/2005/8/layout/vProcess5"/>
    <dgm:cxn modelId="{7A3F94B5-DDBC-460D-AE50-97D4D189498E}" type="presOf" srcId="{C6C5235E-6688-4E5C-B45F-4D7223C0D21B}" destId="{E41DD160-C2A2-461C-A67E-CD8FCDE88D8A}" srcOrd="1" destOrd="0" presId="urn:microsoft.com/office/officeart/2005/8/layout/vProcess5"/>
    <dgm:cxn modelId="{69039C57-2D61-4133-AD55-5CD375BDFE17}" type="presOf" srcId="{3581F075-608E-46B4-A859-C504595BCBC2}" destId="{9B040468-1FEF-41B0-B27A-35BC2DFDFED8}" srcOrd="0" destOrd="0" presId="urn:microsoft.com/office/officeart/2005/8/layout/vProcess5"/>
    <dgm:cxn modelId="{39FE28E8-145B-46BE-8D71-971AB38DF853}" type="presOf" srcId="{B6C6478C-B523-449A-B60A-E20AC14CE259}" destId="{3DDB120D-E8DD-4174-99DB-7043F6DB723A}" srcOrd="0" destOrd="0" presId="urn:microsoft.com/office/officeart/2005/8/layout/vProcess5"/>
    <dgm:cxn modelId="{E6D5EB95-7C91-4041-85FE-E35A963F2DAA}" srcId="{82A9701C-897B-4F32-8872-2FADCCE42818}" destId="{8D4ADBC2-D896-41EB-8E21-DE6B2499742E}" srcOrd="2" destOrd="0" parTransId="{23C85CB5-CC3A-4044-8B48-404510CA3E55}" sibTransId="{B6C6478C-B523-449A-B60A-E20AC14CE259}"/>
    <dgm:cxn modelId="{4D25FA85-C91F-49BE-B64E-B79BC70CEDA6}" type="presOf" srcId="{AC82C451-3B2C-4F1D-BF54-DEA58D5AF611}" destId="{3821C596-FC5C-4014-BC3B-82B317FE2416}" srcOrd="0" destOrd="0" presId="urn:microsoft.com/office/officeart/2005/8/layout/vProcess5"/>
    <dgm:cxn modelId="{52920FAB-5889-4D2D-97DF-366F49902831}" type="presOf" srcId="{7F058BF9-DD9A-4CD9-A1FB-3E05F3514719}" destId="{9E23BA5B-A73E-4DF2-A48E-D3202C897550}" srcOrd="0" destOrd="0" presId="urn:microsoft.com/office/officeart/2005/8/layout/vProcess5"/>
    <dgm:cxn modelId="{39D5DAC4-E65F-4D3B-A019-A354A92F3638}" type="presOf" srcId="{7F058BF9-DD9A-4CD9-A1FB-3E05F3514719}" destId="{4CBB3A2C-0511-4A8B-B716-B13AC2658802}" srcOrd="1" destOrd="0" presId="urn:microsoft.com/office/officeart/2005/8/layout/vProcess5"/>
    <dgm:cxn modelId="{F4355585-B03B-406F-BD56-1EDF1C74F0ED}" type="presOf" srcId="{F9EA0815-9912-4CC3-B81A-CB28E655EE5B}" destId="{BABC399D-DFF4-4371-893B-285F4FC0E2B9}" srcOrd="0" destOrd="0" presId="urn:microsoft.com/office/officeart/2005/8/layout/vProcess5"/>
    <dgm:cxn modelId="{BE26DD50-15B4-4696-9817-722E9EA217E0}" srcId="{82A9701C-897B-4F32-8872-2FADCCE42818}" destId="{7F058BF9-DD9A-4CD9-A1FB-3E05F3514719}" srcOrd="0" destOrd="0" parTransId="{D9AA29C5-98D6-4188-806C-99D20CD486F6}" sibTransId="{3581F075-608E-46B4-A859-C504595BCBC2}"/>
    <dgm:cxn modelId="{9307426E-D137-45B2-8A32-3788CEC75AF0}" type="presOf" srcId="{AC82C451-3B2C-4F1D-BF54-DEA58D5AF611}" destId="{1C0CCF04-3604-40CA-A1F0-E4C803C7B16B}" srcOrd="1" destOrd="0" presId="urn:microsoft.com/office/officeart/2005/8/layout/vProcess5"/>
    <dgm:cxn modelId="{A09BADE1-441E-4F21-9B50-B628BCBB6552}" srcId="{82A9701C-897B-4F32-8872-2FADCCE42818}" destId="{C6C5235E-6688-4E5C-B45F-4D7223C0D21B}" srcOrd="1" destOrd="0" parTransId="{3C380546-45BE-4468-9D9A-16AE78C68FDD}" sibTransId="{F9EA0815-9912-4CC3-B81A-CB28E655EE5B}"/>
    <dgm:cxn modelId="{A7D41B0E-4EF0-4C36-8B82-D33D63507052}" type="presParOf" srcId="{16E70190-E0ED-467D-85EE-F8DFC4EB40A7}" destId="{83DCF253-96BC-40AD-8DF1-BA9DA565B2C2}" srcOrd="0" destOrd="0" presId="urn:microsoft.com/office/officeart/2005/8/layout/vProcess5"/>
    <dgm:cxn modelId="{0616E60B-88D5-4D3F-83DE-591D0C99BB63}" type="presParOf" srcId="{16E70190-E0ED-467D-85EE-F8DFC4EB40A7}" destId="{9E23BA5B-A73E-4DF2-A48E-D3202C897550}" srcOrd="1" destOrd="0" presId="urn:microsoft.com/office/officeart/2005/8/layout/vProcess5"/>
    <dgm:cxn modelId="{D9962D84-5E15-4B1D-BDA6-2F717B407C3A}" type="presParOf" srcId="{16E70190-E0ED-467D-85EE-F8DFC4EB40A7}" destId="{83E64621-C260-48C3-8424-B47496D8430B}" srcOrd="2" destOrd="0" presId="urn:microsoft.com/office/officeart/2005/8/layout/vProcess5"/>
    <dgm:cxn modelId="{D731C1EF-7C99-4E50-B754-E36F646A306F}" type="presParOf" srcId="{16E70190-E0ED-467D-85EE-F8DFC4EB40A7}" destId="{6BB8D51C-C209-40A0-B206-2083E3F4DBD2}" srcOrd="3" destOrd="0" presId="urn:microsoft.com/office/officeart/2005/8/layout/vProcess5"/>
    <dgm:cxn modelId="{808A94C8-D1D4-4EB7-80D9-E8D6EE46A131}" type="presParOf" srcId="{16E70190-E0ED-467D-85EE-F8DFC4EB40A7}" destId="{3821C596-FC5C-4014-BC3B-82B317FE2416}" srcOrd="4" destOrd="0" presId="urn:microsoft.com/office/officeart/2005/8/layout/vProcess5"/>
    <dgm:cxn modelId="{53EF62E8-9D94-4607-AAB8-0F0346415452}" type="presParOf" srcId="{16E70190-E0ED-467D-85EE-F8DFC4EB40A7}" destId="{9B040468-1FEF-41B0-B27A-35BC2DFDFED8}" srcOrd="5" destOrd="0" presId="urn:microsoft.com/office/officeart/2005/8/layout/vProcess5"/>
    <dgm:cxn modelId="{87A415EA-EF56-4392-8810-2CCC1D61F092}" type="presParOf" srcId="{16E70190-E0ED-467D-85EE-F8DFC4EB40A7}" destId="{BABC399D-DFF4-4371-893B-285F4FC0E2B9}" srcOrd="6" destOrd="0" presId="urn:microsoft.com/office/officeart/2005/8/layout/vProcess5"/>
    <dgm:cxn modelId="{53C67160-E4BA-4ABB-A3C0-94287F4D6F91}" type="presParOf" srcId="{16E70190-E0ED-467D-85EE-F8DFC4EB40A7}" destId="{3DDB120D-E8DD-4174-99DB-7043F6DB723A}" srcOrd="7" destOrd="0" presId="urn:microsoft.com/office/officeart/2005/8/layout/vProcess5"/>
    <dgm:cxn modelId="{265D6F5C-1D7C-48A8-9B66-864F64216B66}" type="presParOf" srcId="{16E70190-E0ED-467D-85EE-F8DFC4EB40A7}" destId="{4CBB3A2C-0511-4A8B-B716-B13AC2658802}" srcOrd="8" destOrd="0" presId="urn:microsoft.com/office/officeart/2005/8/layout/vProcess5"/>
    <dgm:cxn modelId="{3EE66062-B9AF-489A-9163-FA12A9681C3B}" type="presParOf" srcId="{16E70190-E0ED-467D-85EE-F8DFC4EB40A7}" destId="{E41DD160-C2A2-461C-A67E-CD8FCDE88D8A}" srcOrd="9" destOrd="0" presId="urn:microsoft.com/office/officeart/2005/8/layout/vProcess5"/>
    <dgm:cxn modelId="{543C708E-EA83-4D58-9DCD-798BBF8E5FC6}" type="presParOf" srcId="{16E70190-E0ED-467D-85EE-F8DFC4EB40A7}" destId="{FA1A020C-3C53-4214-B51B-486C241554F4}" srcOrd="10" destOrd="0" presId="urn:microsoft.com/office/officeart/2005/8/layout/vProcess5"/>
    <dgm:cxn modelId="{E8FD76D5-3511-4624-AF96-6B62EDE0D2BA}" type="presParOf" srcId="{16E70190-E0ED-467D-85EE-F8DFC4EB40A7}" destId="{1C0CCF04-3604-40CA-A1F0-E4C803C7B16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45BE2-46BB-49C2-8E1B-3D496FCE1791}">
      <dsp:nvSpPr>
        <dsp:cNvPr id="0" name=""/>
        <dsp:cNvSpPr/>
      </dsp:nvSpPr>
      <dsp:spPr>
        <a:xfrm rot="5400000">
          <a:off x="3761194" y="85516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الرسالة الاجتماعية</a:t>
          </a:r>
          <a:endParaRPr lang="ar-SA" sz="1500" kern="1200" dirty="0"/>
        </a:p>
      </dsp:txBody>
      <dsp:txXfrm rot="-5400000">
        <a:off x="4016869" y="201303"/>
        <a:ext cx="763362" cy="877426"/>
      </dsp:txXfrm>
    </dsp:sp>
    <dsp:sp modelId="{D8FEE097-2849-4E9D-993D-154AA8004D79}">
      <dsp:nvSpPr>
        <dsp:cNvPr id="0" name=""/>
        <dsp:cNvSpPr/>
      </dsp:nvSpPr>
      <dsp:spPr>
        <a:xfrm>
          <a:off x="4986703" y="257603"/>
          <a:ext cx="1422579" cy="76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4AB27-B061-4E29-9D10-6F99BFB37306}">
      <dsp:nvSpPr>
        <dsp:cNvPr id="0" name=""/>
        <dsp:cNvSpPr/>
      </dsp:nvSpPr>
      <dsp:spPr>
        <a:xfrm rot="5400000">
          <a:off x="2563474" y="85516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 rot="-5400000">
        <a:off x="2819149" y="201303"/>
        <a:ext cx="763362" cy="877426"/>
      </dsp:txXfrm>
    </dsp:sp>
    <dsp:sp modelId="{ADE4512D-FE4F-4CDE-8261-50E4A068E34A}">
      <dsp:nvSpPr>
        <dsp:cNvPr id="0" name=""/>
        <dsp:cNvSpPr/>
      </dsp:nvSpPr>
      <dsp:spPr>
        <a:xfrm rot="5400000">
          <a:off x="3160040" y="1167493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سلوك السوق</a:t>
          </a:r>
          <a:endParaRPr lang="ar-SA" sz="1500" kern="1200" dirty="0"/>
        </a:p>
      </dsp:txBody>
      <dsp:txXfrm rot="-5400000">
        <a:off x="3415715" y="1283280"/>
        <a:ext cx="763362" cy="877426"/>
      </dsp:txXfrm>
    </dsp:sp>
    <dsp:sp modelId="{D4C21FF8-FE83-4D7A-A2EA-5F3F22EE47F3}">
      <dsp:nvSpPr>
        <dsp:cNvPr id="0" name=""/>
        <dsp:cNvSpPr/>
      </dsp:nvSpPr>
      <dsp:spPr>
        <a:xfrm>
          <a:off x="1820316" y="1339579"/>
          <a:ext cx="1376689" cy="76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19747-A550-4D8F-A853-C28939D0E6D8}">
      <dsp:nvSpPr>
        <dsp:cNvPr id="0" name=""/>
        <dsp:cNvSpPr/>
      </dsp:nvSpPr>
      <dsp:spPr>
        <a:xfrm rot="5400000">
          <a:off x="4357760" y="1167493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 rot="-5400000">
        <a:off x="4613435" y="1283280"/>
        <a:ext cx="763362" cy="877426"/>
      </dsp:txXfrm>
    </dsp:sp>
    <dsp:sp modelId="{2EE727ED-B9D0-4D9C-9EA0-FF4B183B6175}">
      <dsp:nvSpPr>
        <dsp:cNvPr id="0" name=""/>
        <dsp:cNvSpPr/>
      </dsp:nvSpPr>
      <dsp:spPr>
        <a:xfrm rot="5400000">
          <a:off x="3761194" y="2249469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الرسالة الاجتماعية</a:t>
          </a:r>
          <a:endParaRPr lang="ar-SA" sz="1500" kern="1200" dirty="0"/>
        </a:p>
      </dsp:txBody>
      <dsp:txXfrm rot="-5400000">
        <a:off x="4016869" y="2365256"/>
        <a:ext cx="763362" cy="877426"/>
      </dsp:txXfrm>
    </dsp:sp>
    <dsp:sp modelId="{23B74A90-96AE-4920-A6F8-89260DC8C110}">
      <dsp:nvSpPr>
        <dsp:cNvPr id="0" name=""/>
        <dsp:cNvSpPr/>
      </dsp:nvSpPr>
      <dsp:spPr>
        <a:xfrm>
          <a:off x="4986703" y="2421555"/>
          <a:ext cx="1422579" cy="76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CE3C4-AB6F-48C8-9763-FB1C7D1AA1D1}">
      <dsp:nvSpPr>
        <dsp:cNvPr id="0" name=""/>
        <dsp:cNvSpPr/>
      </dsp:nvSpPr>
      <dsp:spPr>
        <a:xfrm rot="5400000">
          <a:off x="2563474" y="2249469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 rot="-5400000">
        <a:off x="2819149" y="2365256"/>
        <a:ext cx="763362" cy="877426"/>
      </dsp:txXfrm>
    </dsp:sp>
    <dsp:sp modelId="{6B3F21A8-113A-4CB8-93B1-956B683DB5DD}">
      <dsp:nvSpPr>
        <dsp:cNvPr id="0" name=""/>
        <dsp:cNvSpPr/>
      </dsp:nvSpPr>
      <dsp:spPr>
        <a:xfrm rot="5400000">
          <a:off x="3160040" y="3331445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سلوك السوق</a:t>
          </a:r>
          <a:endParaRPr lang="ar-SA" sz="1500" kern="1200" dirty="0"/>
        </a:p>
      </dsp:txBody>
      <dsp:txXfrm rot="-5400000">
        <a:off x="3415715" y="3447232"/>
        <a:ext cx="763362" cy="877426"/>
      </dsp:txXfrm>
    </dsp:sp>
    <dsp:sp modelId="{093AD61B-8F80-4937-8243-BF85B0A8CC17}">
      <dsp:nvSpPr>
        <dsp:cNvPr id="0" name=""/>
        <dsp:cNvSpPr/>
      </dsp:nvSpPr>
      <dsp:spPr>
        <a:xfrm>
          <a:off x="1820316" y="3503532"/>
          <a:ext cx="1376689" cy="76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22019-14D7-440F-BEAF-DBB7BE91B3E0}">
      <dsp:nvSpPr>
        <dsp:cNvPr id="0" name=""/>
        <dsp:cNvSpPr/>
      </dsp:nvSpPr>
      <dsp:spPr>
        <a:xfrm rot="5400000">
          <a:off x="4357760" y="3331445"/>
          <a:ext cx="1274712" cy="11090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600" kern="1200"/>
        </a:p>
      </dsp:txBody>
      <dsp:txXfrm rot="-5400000">
        <a:off x="4613435" y="3447232"/>
        <a:ext cx="763362" cy="877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3BA5B-A73E-4DF2-A48E-D3202C897550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علم الأخلاق الداخلي</a:t>
          </a:r>
          <a:endParaRPr lang="ar-SA" sz="4500" kern="1200" dirty="0"/>
        </a:p>
      </dsp:txBody>
      <dsp:txXfrm>
        <a:off x="29163" y="29163"/>
        <a:ext cx="5425092" cy="937385"/>
      </dsp:txXfrm>
    </dsp:sp>
    <dsp:sp modelId="{83E64621-C260-48C3-8424-B47496D8430B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علم الأخلاق الخارجي</a:t>
          </a:r>
          <a:endParaRPr lang="ar-SA" sz="4500" kern="1200" dirty="0"/>
        </a:p>
      </dsp:txBody>
      <dsp:txXfrm>
        <a:off x="580546" y="1205913"/>
        <a:ext cx="5326758" cy="937385"/>
      </dsp:txXfrm>
    </dsp:sp>
    <dsp:sp modelId="{6BB8D51C-C209-40A0-B206-2083E3F4DBD2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علم الغائية الداخلي</a:t>
          </a:r>
          <a:endParaRPr lang="ar-SA" sz="4500" kern="1200" dirty="0"/>
        </a:p>
      </dsp:txBody>
      <dsp:txXfrm>
        <a:off x="1123699" y="2382663"/>
        <a:ext cx="5334987" cy="937385"/>
      </dsp:txXfrm>
    </dsp:sp>
    <dsp:sp modelId="{3821C596-FC5C-4014-BC3B-82B317FE2416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علم الغائية الخارجي</a:t>
          </a:r>
          <a:endParaRPr lang="ar-SA" sz="4500" kern="1200" dirty="0"/>
        </a:p>
      </dsp:txBody>
      <dsp:txXfrm>
        <a:off x="1675083" y="3559414"/>
        <a:ext cx="5326758" cy="937385"/>
      </dsp:txXfrm>
    </dsp:sp>
    <dsp:sp modelId="{9B040468-1FEF-41B0-B27A-35BC2DFDFED8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100" kern="1200"/>
        </a:p>
      </dsp:txBody>
      <dsp:txXfrm>
        <a:off x="6082090" y="762624"/>
        <a:ext cx="355966" cy="487027"/>
      </dsp:txXfrm>
    </dsp:sp>
    <dsp:sp modelId="{BABC399D-DFF4-4371-893B-285F4FC0E2B9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100" kern="1200"/>
        </a:p>
      </dsp:txBody>
      <dsp:txXfrm>
        <a:off x="6633473" y="1939375"/>
        <a:ext cx="355966" cy="487027"/>
      </dsp:txXfrm>
    </dsp:sp>
    <dsp:sp modelId="{3DDB120D-E8DD-4174-99DB-7043F6DB723A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100" kern="1200"/>
        </a:p>
      </dsp:txBody>
      <dsp:txXfrm>
        <a:off x="7176627" y="3116125"/>
        <a:ext cx="355966" cy="487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القرارات </a:t>
            </a:r>
            <a:r>
              <a:rPr lang="ar-SA" dirty="0"/>
              <a:t>الأخلاقية للمؤسسات الاجتماعية في ريادة الأعمال الاجتماعية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Nuri</a:t>
            </a:r>
            <a:r>
              <a:rPr lang="en-US" dirty="0"/>
              <a:t> Heckler and John </a:t>
            </a:r>
            <a:r>
              <a:rPr lang="en-US" dirty="0" err="1" smtClean="0"/>
              <a:t>Ronquillo</a:t>
            </a:r>
            <a:r>
              <a:rPr lang="en-US" dirty="0" smtClean="0"/>
              <a:t> University </a:t>
            </a:r>
            <a:r>
              <a:rPr lang="en-US" dirty="0"/>
              <a:t>of Colorado Denver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2541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8919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95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أخلاقيات الحوكمة الجديدة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ar-SA" dirty="0" smtClean="0"/>
              <a:t>المصادر الداخلية والخارجية </a:t>
            </a:r>
            <a:r>
              <a:rPr lang="ar-SA" dirty="0"/>
              <a:t>للأخلاق </a:t>
            </a:r>
            <a:r>
              <a:rPr lang="ar-SA" dirty="0" smtClean="0"/>
              <a:t>متكاملان</a:t>
            </a:r>
            <a:endParaRPr lang="en-US" dirty="0" smtClean="0"/>
          </a:p>
          <a:p>
            <a:pPr algn="l" rtl="0"/>
            <a:r>
              <a:rPr lang="ar-SA" dirty="0" smtClean="0"/>
              <a:t>الأخلاق الواجبة والإضافية قد تكون متكاملان</a:t>
            </a:r>
            <a:endParaRPr lang="en-US" dirty="0" smtClean="0"/>
          </a:p>
          <a:p>
            <a:pPr algn="l" rtl="0"/>
            <a:r>
              <a:rPr lang="ar-SA" dirty="0"/>
              <a:t>الحكم الجديدة "عقود غير كافية. "العقود هي غائية والخارجية من الباطن. للعمل في الشبكات، من الأفضل أن محاولة استخدام علم الأخلاق الداخلي كذلك. التأكيد على الأخلاقيات الشخصية في اختيار المقاولين</a:t>
            </a:r>
          </a:p>
        </p:txBody>
      </p:sp>
    </p:spTree>
    <p:extLst>
      <p:ext uri="{BB962C8B-B14F-4D97-AF65-F5344CB8AC3E}">
        <p14:creationId xmlns:p14="http://schemas.microsoft.com/office/powerpoint/2010/main" val="177551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أطروحة سقف الأخلاقيات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endParaRPr lang="ar-SA" dirty="0"/>
          </a:p>
          <a:p>
            <a:pPr algn="r"/>
            <a:r>
              <a:rPr lang="ar-SA" dirty="0"/>
              <a:t>هناك محاولات لجعل الأخلاق واضحة عبر الحوكمة تعرف "القاسم المشترك الأدنى عبر التمييز في التنظيم والعمل في الخدمات العامة"</a:t>
            </a:r>
          </a:p>
          <a:p>
            <a:pPr algn="r"/>
            <a:r>
              <a:rPr lang="ar-SA" dirty="0"/>
              <a:t>.</a:t>
            </a:r>
          </a:p>
          <a:p>
            <a:pPr algn="r"/>
            <a:r>
              <a:rPr lang="ar-SA" dirty="0"/>
              <a:t>قرارات أخلاقية واضحة ولا تحتاج بالضرورة إلى مزيد من الموارد. وبعبارة أخرى، المزيد من الريادة الاجتماعية الأخلاقية لتكون أكثر كفاءة.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التنازل عن ميزة ممن أجل الحصول على أخرى؟</a:t>
            </a:r>
          </a:p>
        </p:txBody>
      </p:sp>
    </p:spTree>
    <p:extLst>
      <p:ext uri="{BB962C8B-B14F-4D97-AF65-F5344CB8AC3E}">
        <p14:creationId xmlns:p14="http://schemas.microsoft.com/office/powerpoint/2010/main" val="1757018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الخطوات التالية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ar-SA" dirty="0" smtClean="0"/>
              <a:t>منهجية </a:t>
            </a:r>
            <a:r>
              <a:rPr lang="ar-SA" dirty="0"/>
              <a:t>العرقية الكمية؟</a:t>
            </a:r>
            <a:endParaRPr lang="en-US" dirty="0" smtClean="0"/>
          </a:p>
          <a:p>
            <a:pPr algn="l" rtl="0"/>
            <a:r>
              <a:rPr lang="ar-SA" dirty="0" smtClean="0"/>
              <a:t>النتائج الاحصائية ذات الأهمية إلى حد كبير في 14 حالة مرئية فقط</a:t>
            </a:r>
            <a:endParaRPr lang="en-US" dirty="0" smtClean="0"/>
          </a:p>
          <a:p>
            <a:pPr algn="l" rtl="0"/>
            <a:r>
              <a:rPr lang="ar-SA" dirty="0"/>
              <a:t>تحديد وخرق قانون أسرع تطوير اتفاق </a:t>
            </a:r>
            <a:r>
              <a:rPr lang="ar-SA" dirty="0" smtClean="0"/>
              <a:t>المبرمج.</a:t>
            </a:r>
            <a:endParaRPr lang="en-US" dirty="0" smtClean="0"/>
          </a:p>
          <a:p>
            <a:pPr algn="l" rtl="0"/>
            <a:r>
              <a:rPr lang="ar-SA" dirty="0"/>
              <a:t>يمكن التركيز على العمليات تجنب مستنقعات المعيارية </a:t>
            </a:r>
            <a:r>
              <a:rPr lang="ar-SA" dirty="0" smtClean="0"/>
              <a:t>المستحيلة</a:t>
            </a:r>
            <a:r>
              <a:rPr lang="ar-SA" dirty="0"/>
              <a:t>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514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المعايير الأخلاقية الخارجية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«أعني أنهم كانوا يزورون سجلاتهم. هذه خطوة قانونية»</a:t>
            </a:r>
          </a:p>
          <a:p>
            <a:r>
              <a:rPr lang="ar-SA" dirty="0" smtClean="0"/>
              <a:t>«ماذا نشعر إذا كنا كالملك نحضر الناس إلى هنا؟ إنه قرار صعب»</a:t>
            </a:r>
          </a:p>
          <a:p>
            <a:r>
              <a:rPr lang="ar-SA" dirty="0" smtClean="0"/>
              <a:t>«أيضا استشرت أصدقائي فيمن هم المرشد ومن عمل لمنظمات مشابهة»</a:t>
            </a:r>
          </a:p>
        </p:txBody>
      </p:sp>
    </p:spTree>
    <p:extLst>
      <p:ext uri="{BB962C8B-B14F-4D97-AF65-F5344CB8AC3E}">
        <p14:creationId xmlns:p14="http://schemas.microsoft.com/office/powerpoint/2010/main" val="3526900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المعايير الأخلاقية </a:t>
            </a:r>
            <a:r>
              <a:rPr lang="ar-SA" dirty="0" smtClean="0"/>
              <a:t>الداخلية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«آه سبق ناقشناها في البداية في مستوى الموظفين وقررنا ماذا..... ولذا فالخطوة الأولى أن نحدد ما هي النقطة المقنعة التي نحن مرتاحين بها»</a:t>
            </a:r>
          </a:p>
          <a:p>
            <a:r>
              <a:rPr lang="ar-SA" dirty="0" smtClean="0"/>
              <a:t>«إنه فقط ما كنت أشعر به في قلبي كان شيئا صحيحا لنفعل»</a:t>
            </a:r>
          </a:p>
          <a:p>
            <a:r>
              <a:rPr lang="ar-SA" dirty="0" smtClean="0"/>
              <a:t>«شعرنا كأن رسالتنا كانت لتخدم شخصا و إذا كنا قادرين أن نكون على خطوة صحيحة كنا سنذهب لنفعل كل شيء لنسانده ليعمل»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8980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الغائية الداخلية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«أنا فعلته لأني شعرت أنه كان العقد كان أفضل شيء هنا الحفاظ على العقد وبعد ذلك العقد كان سيوقع ونصنع التغيير»</a:t>
            </a:r>
          </a:p>
          <a:p>
            <a:r>
              <a:rPr lang="ar-SA" dirty="0" smtClean="0"/>
              <a:t>«»أنت عليك لتفكر بكل الناس. يجب أن تفكر بالفريق أولا»</a:t>
            </a:r>
          </a:p>
          <a:p>
            <a:r>
              <a:rPr lang="ar-SA" dirty="0" smtClean="0"/>
              <a:t>أعتقد أني فعلته بدون أن انتظر  أن أكون بطل القصة»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67744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الغائية الخارجية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«قيمنا أهدافنا الكبيرة وما ذا كانت رسالتنا»</a:t>
            </a:r>
          </a:p>
          <a:p>
            <a:r>
              <a:rPr lang="ar-SA" dirty="0" smtClean="0"/>
              <a:t>«أن تحاول لتجلب شيئا برخص بالغ. أنت تستديم المشكلة عار علي».</a:t>
            </a:r>
          </a:p>
          <a:p>
            <a:r>
              <a:rPr lang="ar-SA" dirty="0" smtClean="0"/>
              <a:t>أنت تخدمهم لأننا نصنع منتجاتنا خارج مكب المواد ونبيعها لتستخدم كمنتج عملي»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8131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نظرية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مديري الريادة الاجتماعية</a:t>
            </a:r>
            <a:r>
              <a:rPr lang="en-US" dirty="0" smtClean="0"/>
              <a:t> </a:t>
            </a:r>
            <a:r>
              <a:rPr lang="ar-SA" dirty="0"/>
              <a:t>الذين </a:t>
            </a:r>
            <a:r>
              <a:rPr lang="ar-SA" dirty="0" smtClean="0"/>
              <a:t>يكون مرجعهم </a:t>
            </a:r>
            <a:r>
              <a:rPr lang="ar-SA" dirty="0"/>
              <a:t>أكثر من أنواع مصادر الأخلاقية عند بناء </a:t>
            </a:r>
            <a:r>
              <a:rPr lang="ar-SA" dirty="0" smtClean="0"/>
              <a:t>المعاني حول </a:t>
            </a:r>
            <a:r>
              <a:rPr lang="ar-SA" dirty="0"/>
              <a:t>قراراتهم الأخلاقية </a:t>
            </a:r>
            <a:r>
              <a:rPr lang="ar-SA" dirty="0" smtClean="0"/>
              <a:t>سيكونون </a:t>
            </a:r>
            <a:r>
              <a:rPr lang="ar-SA" dirty="0"/>
              <a:t>أكثر ارتياحا وثقة عن قراراتهم.</a:t>
            </a:r>
          </a:p>
        </p:txBody>
      </p:sp>
    </p:spTree>
    <p:extLst>
      <p:ext uri="{BB962C8B-B14F-4D97-AF65-F5344CB8AC3E}">
        <p14:creationId xmlns:p14="http://schemas.microsoft.com/office/powerpoint/2010/main" val="389459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جميع </a:t>
            </a:r>
            <a:r>
              <a:rPr lang="ar-SA" dirty="0" smtClean="0"/>
              <a:t>المصادر التي وجدناها ورجعنا إليها وجدناها صعبة أن نقوم بتحديد </a:t>
            </a:r>
            <a:r>
              <a:rPr lang="ar-SA" dirty="0"/>
              <a:t>المعضلات الأخلاقية في الماضي. وسائل الاعلام المشار إليه. </a:t>
            </a:r>
            <a:r>
              <a:rPr lang="ar-SA" dirty="0" smtClean="0"/>
              <a:t>استخدموا الموجهين والأقران. </a:t>
            </a:r>
            <a:r>
              <a:rPr lang="ar-SA" dirty="0"/>
              <a:t>لا تفضيل القطاع. كانت جميع النساء.</a:t>
            </a:r>
          </a:p>
          <a:p>
            <a:pPr algn="r"/>
            <a:r>
              <a:rPr lang="ar-SA" dirty="0" smtClean="0"/>
              <a:t>ابتداء </a:t>
            </a:r>
            <a:r>
              <a:rPr lang="ar-SA" dirty="0"/>
              <a:t>من الأخلاق الشخصية، ولكن ... "أنا أعلم أنني يمكن أن </a:t>
            </a:r>
            <a:r>
              <a:rPr lang="ar-SA" dirty="0" smtClean="0"/>
              <a:t>أكون سريع </a:t>
            </a:r>
            <a:r>
              <a:rPr lang="ar-SA" dirty="0"/>
              <a:t>جدا للحكم والرد، وهذا ليس دائما أفضل وسيلة لفعل الأشياء. و</a:t>
            </a:r>
            <a:r>
              <a:rPr lang="ar-SA" dirty="0" smtClean="0"/>
              <a:t>هذه </a:t>
            </a:r>
            <a:r>
              <a:rPr lang="ar-SA" dirty="0"/>
              <a:t>الطرق </a:t>
            </a:r>
            <a:r>
              <a:rPr lang="ar-SA" dirty="0" smtClean="0"/>
              <a:t>هي التي تبطيء </a:t>
            </a:r>
            <a:r>
              <a:rPr lang="ar-SA" dirty="0"/>
              <a:t>نفسي باستمرار." تحولت إلى أقرانه والموجهين للتوجيه الأخلاقي.</a:t>
            </a:r>
          </a:p>
        </p:txBody>
      </p:sp>
    </p:spTree>
    <p:extLst>
      <p:ext uri="{BB962C8B-B14F-4D97-AF65-F5344CB8AC3E}">
        <p14:creationId xmlns:p14="http://schemas.microsoft.com/office/powerpoint/2010/main" val="300714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هل يقوم الرواد الاجتماعيين بحل المعضلات الأخلاقية؟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ثلاث نتائج رئيسية تحدد أنواع </a:t>
            </a:r>
            <a:r>
              <a:rPr lang="ar-SA" dirty="0"/>
              <a:t>معينة من المعضلات الأخلاقية أكثر شيوعا بين محسنات </a:t>
            </a:r>
            <a:r>
              <a:rPr lang="ar-SA" dirty="0" smtClean="0"/>
              <a:t>الريادة الاجتماعية. </a:t>
            </a:r>
            <a:r>
              <a:rPr lang="ar-SA" dirty="0"/>
              <a:t>يتم استخدام أربعة أنواع من مصادر التوجيه الأخلاقي من قبل مديري </a:t>
            </a:r>
            <a:r>
              <a:rPr lang="ar-SA" dirty="0" smtClean="0"/>
              <a:t>المؤسسات الاجتماعية، </a:t>
            </a:r>
            <a:r>
              <a:rPr lang="en-US" dirty="0" smtClean="0"/>
              <a:t> </a:t>
            </a:r>
            <a:r>
              <a:rPr lang="ar-SA" dirty="0"/>
              <a:t>المزيد من أنواع مصادر الأخلاقية التي يستخدمها مدراء كبار المسئولين الاقتصاديين، وأكثر سهولة أنها حل المعضلات الأخلاقية، وأكثر ثقة أنهم يشعرون في قراراتهما.</a:t>
            </a:r>
          </a:p>
        </p:txBody>
      </p:sp>
    </p:spTree>
    <p:extLst>
      <p:ext uri="{BB962C8B-B14F-4D97-AF65-F5344CB8AC3E}">
        <p14:creationId xmlns:p14="http://schemas.microsoft.com/office/powerpoint/2010/main" val="1816395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أبرز </a:t>
            </a:r>
            <a:r>
              <a:rPr lang="ar-SA" dirty="0"/>
              <a:t>كم أنها تعتمد على الآخرين للحصول على المشورة والحكمة.</a:t>
            </a:r>
          </a:p>
          <a:p>
            <a:r>
              <a:rPr lang="ar-SA" dirty="0"/>
              <a:t>شعرت بقدر كبير من الثقة التي تحترم قراراتها من قبل الموظفين والزملاء، حتى في وجه مكافحة أدلة</a:t>
            </a:r>
          </a:p>
        </p:txBody>
      </p:sp>
    </p:spTree>
    <p:extLst>
      <p:ext uri="{BB962C8B-B14F-4D97-AF65-F5344CB8AC3E}">
        <p14:creationId xmlns:p14="http://schemas.microsoft.com/office/powerpoint/2010/main" val="3961111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dirty="0"/>
              <a:t>الرجوع مصدر واحد من الأخلاق فقط مدير واحد. </a:t>
            </a:r>
            <a:r>
              <a:rPr lang="ar-SA" dirty="0" smtClean="0"/>
              <a:t>لديه سطحية </a:t>
            </a:r>
            <a:r>
              <a:rPr lang="ar-SA" dirty="0"/>
              <a:t>في مناقشة افتراضية </a:t>
            </a:r>
            <a:r>
              <a:rPr lang="ar-SA" dirty="0" smtClean="0"/>
              <a:t>مدروسة </a:t>
            </a:r>
            <a:r>
              <a:rPr lang="ar-SA" dirty="0"/>
              <a:t>في بناء معنى أمثلة من واقع الحياة. كان علي القيام بمزيد من العمل لبناء المعنى في الوصول إلى القرارات الأخلاقية. </a:t>
            </a:r>
            <a:endParaRPr lang="ar-SA" dirty="0" smtClean="0"/>
          </a:p>
          <a:p>
            <a:pPr algn="r"/>
            <a:r>
              <a:rPr lang="ar-SA" dirty="0" smtClean="0"/>
              <a:t>أجريت </a:t>
            </a:r>
            <a:r>
              <a:rPr lang="ar-SA" dirty="0"/>
              <a:t>المقابلة مرتين </a:t>
            </a:r>
            <a:r>
              <a:rPr lang="ar-SA" dirty="0" smtClean="0"/>
              <a:t>مع أي </a:t>
            </a:r>
            <a:r>
              <a:rPr lang="ar-SA" dirty="0"/>
              <a:t>مقابلة أخرى.</a:t>
            </a:r>
          </a:p>
          <a:p>
            <a:pPr algn="r"/>
            <a:r>
              <a:rPr lang="ar-SA" dirty="0" smtClean="0"/>
              <a:t>كان علينا أن عيد صناعة العجلة لصنعا لمعنى</a:t>
            </a:r>
            <a:endParaRPr lang="ar-SA" dirty="0"/>
          </a:p>
          <a:p>
            <a:pPr algn="r"/>
            <a:r>
              <a:rPr lang="ar-SA" dirty="0"/>
              <a:t>"أنا الرجل الذي عادة ما </a:t>
            </a:r>
            <a:r>
              <a:rPr lang="ar-SA" dirty="0" smtClean="0"/>
              <a:t>أعاني </a:t>
            </a:r>
            <a:r>
              <a:rPr lang="ar-SA" dirty="0"/>
              <a:t>من الشك في النفس." "أنا لا أعرف أن هذا الاختيار سوف </a:t>
            </a:r>
            <a:r>
              <a:rPr lang="ar-SA" dirty="0" smtClean="0"/>
              <a:t>يضيع </a:t>
            </a:r>
            <a:r>
              <a:rPr lang="ar-SA" dirty="0"/>
              <a:t>أي خيار محتمل في المستقبل."</a:t>
            </a:r>
          </a:p>
        </p:txBody>
      </p:sp>
    </p:spTree>
    <p:extLst>
      <p:ext uri="{BB962C8B-B14F-4D97-AF65-F5344CB8AC3E}">
        <p14:creationId xmlns:p14="http://schemas.microsoft.com/office/powerpoint/2010/main" val="398487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قرارات أخلاقية واضحة </a:t>
            </a:r>
            <a:r>
              <a:rPr lang="ar-SA" dirty="0" smtClean="0"/>
              <a:t>لا </a:t>
            </a:r>
            <a:r>
              <a:rPr lang="ar-SA" dirty="0"/>
              <a:t>تحتاج بالضرورة إلى مزيد من الموارد. وبعبارة أخرى، يمكن أن المزيد من محسنات </a:t>
            </a:r>
            <a:r>
              <a:rPr lang="ar-SA" dirty="0" smtClean="0"/>
              <a:t>الريادة الاجتماعية الأخلاقية </a:t>
            </a:r>
            <a:r>
              <a:rPr lang="ar-SA" dirty="0"/>
              <a:t>تكون أكثر كفاءة.</a:t>
            </a:r>
          </a:p>
          <a:p>
            <a:r>
              <a:rPr lang="ar-SA" dirty="0"/>
              <a:t>التنازل عن ميزة ممن أجل الحصول على أخرى؟</a:t>
            </a:r>
          </a:p>
        </p:txBody>
      </p:sp>
    </p:spTree>
    <p:extLst>
      <p:ext uri="{BB962C8B-B14F-4D97-AF65-F5344CB8AC3E}">
        <p14:creationId xmlns:p14="http://schemas.microsoft.com/office/powerpoint/2010/main" val="4204939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كيف يحل رائدة الاعمال الاجتماعية المعضلات الأخلاقية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ثلاث نتائج رئيسة</a:t>
            </a:r>
            <a:endParaRPr lang="en-US" dirty="0" smtClean="0"/>
          </a:p>
          <a:p>
            <a:pPr lvl="1" algn="r"/>
            <a:r>
              <a:rPr lang="ar-SA" dirty="0" smtClean="0"/>
              <a:t>أنواع محددة من المعضلات الأخلاقية معروفة لدى رواد الأعمال الاجتماعية</a:t>
            </a:r>
            <a:endParaRPr lang="en-US" dirty="0" smtClean="0"/>
          </a:p>
          <a:p>
            <a:pPr lvl="1" algn="r"/>
            <a:r>
              <a:rPr lang="ar-SA" dirty="0" smtClean="0"/>
              <a:t>أربع أنواع من مصادر مرشدات الأخلاق استخدمت من رواد الأعمال الاجتماعية</a:t>
            </a:r>
          </a:p>
          <a:p>
            <a:pPr lvl="1" algn="r"/>
            <a:r>
              <a:rPr lang="ar-SA" dirty="0" smtClean="0"/>
              <a:t>كلما كان هناك مصادر أخلاقية أكثر استخداما من رواد الأعمال الاجتماعية كلما كان أسهل حل المعضلات الأخلاقية وأكثر ثقة يشعرون بها في قراراتهم.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149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ar-SA" dirty="0" smtClean="0"/>
              <a:t>تم اختيار 29 منظمة ريادة اجتماعية عشوائيا من قائمة ضمت لبعضها ضمن اتحاد ريادة اجتماعية في </a:t>
            </a:r>
            <a:r>
              <a:rPr lang="ar-SA" dirty="0" err="1" smtClean="0"/>
              <a:t>كولارادو</a:t>
            </a:r>
            <a:r>
              <a:rPr lang="ar-SA" dirty="0" smtClean="0"/>
              <a:t>: 6 منها تهتم بالأعمال الأخرة مثل العدالة الاجتماعية ،15 من المقابلات أجريت منها : 1 قرر أن لا يكون ريادة اجتماعية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2650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الريادة الاجتماعية</a:t>
            </a:r>
            <a:endParaRPr lang="ar-SA" dirty="0"/>
          </a:p>
        </p:txBody>
      </p:sp>
      <p:graphicFrame>
        <p:nvGraphicFramePr>
          <p:cNvPr id="3" name="عنصر نائب للمحتوى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1420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2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المعضلات الأخلاقية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19" t="34016" r="29722" b="13525"/>
          <a:stretch/>
        </p:blipFill>
        <p:spPr bwMode="auto">
          <a:xfrm>
            <a:off x="2267744" y="1772816"/>
            <a:ext cx="4197246" cy="383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حجة الأرضية الأخلاقية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محاولات </a:t>
            </a:r>
            <a:r>
              <a:rPr lang="ar-SA" dirty="0"/>
              <a:t>لجعل الأخلاق واضحة عبر </a:t>
            </a:r>
            <a:r>
              <a:rPr lang="ar-SA" dirty="0" smtClean="0"/>
              <a:t>تعريف الحوكمة "القاسم </a:t>
            </a:r>
            <a:r>
              <a:rPr lang="ar-SA" dirty="0"/>
              <a:t>المشترك الأدنى عبر </a:t>
            </a:r>
            <a:r>
              <a:rPr lang="ar-SA" dirty="0" smtClean="0"/>
              <a:t>الوظيفية والمؤسسية ومتباينة مع موظفي القطاع العام".</a:t>
            </a:r>
            <a:endParaRPr lang="en-US" dirty="0"/>
          </a:p>
          <a:p>
            <a:pPr algn="r"/>
            <a:r>
              <a:rPr lang="ar-SA" dirty="0" smtClean="0"/>
              <a:t>قرارات </a:t>
            </a:r>
            <a:r>
              <a:rPr lang="ar-SA" dirty="0"/>
              <a:t>أخلاقية واضحة ولا تحتاج بالضرورة إلى مزيد من الموارد. وبعبارة أخرى، يمكن أن المزيد من محسنات </a:t>
            </a:r>
            <a:r>
              <a:rPr lang="ar-SA" dirty="0" smtClean="0"/>
              <a:t>الريادة الاجتماعية تكون </a:t>
            </a:r>
            <a:r>
              <a:rPr lang="ar-SA" dirty="0"/>
              <a:t>أكثر كفاءة.</a:t>
            </a:r>
          </a:p>
        </p:txBody>
      </p:sp>
    </p:spTree>
    <p:extLst>
      <p:ext uri="{BB962C8B-B14F-4D97-AF65-F5344CB8AC3E}">
        <p14:creationId xmlns:p14="http://schemas.microsoft.com/office/powerpoint/2010/main" val="186657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المعضلات الأخلاقية للريادة الاجتماعية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شدة تباين الأهداف التجارية والاجتماعية</a:t>
            </a:r>
          </a:p>
          <a:p>
            <a:r>
              <a:rPr lang="ar-SA" dirty="0"/>
              <a:t>العميل </a:t>
            </a:r>
            <a:r>
              <a:rPr lang="ar-SA" dirty="0" smtClean="0"/>
              <a:t>كموظف : « تأخذ الفرصة لكل شخص. ليس أبدي. يجب أن تفكر عن كل أحد. يجب أن تفكر عن الفريق.</a:t>
            </a:r>
          </a:p>
          <a:p>
            <a:r>
              <a:rPr lang="ar-SA" dirty="0" smtClean="0"/>
              <a:t>الإدارة العامة ومعضلات الأخلاق التجارية</a:t>
            </a:r>
          </a:p>
          <a:p>
            <a:pPr lvl="1"/>
            <a:r>
              <a:rPr lang="ar-SA" dirty="0" smtClean="0"/>
              <a:t>العقود</a:t>
            </a:r>
          </a:p>
          <a:p>
            <a:pPr lvl="1"/>
            <a:r>
              <a:rPr lang="ar-SA" dirty="0" smtClean="0"/>
              <a:t>العوائد</a:t>
            </a:r>
          </a:p>
          <a:p>
            <a:pPr lvl="1"/>
            <a:r>
              <a:rPr lang="ar-SA" dirty="0" smtClean="0"/>
              <a:t>الالتزام</a:t>
            </a:r>
          </a:p>
          <a:p>
            <a:pPr lvl="1"/>
            <a:r>
              <a:rPr lang="ar-SA" dirty="0" smtClean="0"/>
              <a:t>تقدير - تمييز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835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Ethnomethodology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/>
              <a:t>مديروا</a:t>
            </a:r>
            <a:r>
              <a:rPr lang="ar-SA" dirty="0"/>
              <a:t> الريادة الاجتماعية الذين يرجعون إلى  أنواع مصادر الأخلاقية عند البناء هذا يعني حول قراراتهم الأخلاقية أن يكون أكثر ارتياحا وثقة</a:t>
            </a:r>
          </a:p>
        </p:txBody>
      </p:sp>
    </p:spTree>
    <p:extLst>
      <p:ext uri="{BB962C8B-B14F-4D97-AF65-F5344CB8AC3E}">
        <p14:creationId xmlns:p14="http://schemas.microsoft.com/office/powerpoint/2010/main" val="79707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تصنيف مصادر الأخلاقية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الانترنت</a:t>
            </a:r>
          </a:p>
          <a:p>
            <a:r>
              <a:rPr lang="ar-SA" dirty="0" smtClean="0"/>
              <a:t>علم الأخلاق</a:t>
            </a:r>
          </a:p>
          <a:p>
            <a:r>
              <a:rPr lang="ar-SA" dirty="0" smtClean="0"/>
              <a:t>خارجي</a:t>
            </a:r>
          </a:p>
          <a:p>
            <a:r>
              <a:rPr lang="ar-SA" dirty="0" smtClean="0"/>
              <a:t>علم الغائية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0705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905</Words>
  <Application>Microsoft Office PowerPoint</Application>
  <PresentationFormat>عرض على الشاشة (3:4)‏</PresentationFormat>
  <Paragraphs>82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سمة Office</vt:lpstr>
      <vt:lpstr>القرارات الأخلاقية للمؤسسات الاجتماعية في ريادة الأعمال الاجتماعية</vt:lpstr>
      <vt:lpstr>هل يقوم الرواد الاجتماعيين بحل المعضلات الأخلاقية؟</vt:lpstr>
      <vt:lpstr>عرض تقديمي في PowerPoint</vt:lpstr>
      <vt:lpstr>الريادة الاجتماعية</vt:lpstr>
      <vt:lpstr>المعضلات الأخلاقية</vt:lpstr>
      <vt:lpstr>حجة الأرضية الأخلاقية</vt:lpstr>
      <vt:lpstr>المعضلات الأخلاقية للريادة الاجتماعية</vt:lpstr>
      <vt:lpstr>Ethnomethodology</vt:lpstr>
      <vt:lpstr>تصنيف مصادر الأخلاقية</vt:lpstr>
      <vt:lpstr>عرض تقديمي في PowerPoint</vt:lpstr>
      <vt:lpstr>أخلاقيات الحوكمة الجديدة</vt:lpstr>
      <vt:lpstr>أطروحة سقف الأخلاقيات</vt:lpstr>
      <vt:lpstr>الخطوات التالية</vt:lpstr>
      <vt:lpstr>المعايير الأخلاقية الخارجية</vt:lpstr>
      <vt:lpstr>المعايير الأخلاقية الداخلية</vt:lpstr>
      <vt:lpstr>الغائية الداخلية</vt:lpstr>
      <vt:lpstr>الغائية الخارجية</vt:lpstr>
      <vt:lpstr>نظرية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كيف يحل رائدة الاعمال الاجتماعية المعضلات الأخلاقية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Kant and Social Enterprise Ethical Resolutions of Social Entrepreneurs</dc:title>
  <dc:creator>illias musliyar</dc:creator>
  <cp:lastModifiedBy>win8</cp:lastModifiedBy>
  <cp:revision>16</cp:revision>
  <dcterms:created xsi:type="dcterms:W3CDTF">2015-12-11T15:40:33Z</dcterms:created>
  <dcterms:modified xsi:type="dcterms:W3CDTF">2015-12-19T10:54:07Z</dcterms:modified>
</cp:coreProperties>
</file>